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54" autoAdjust="0"/>
  </p:normalViewPr>
  <p:slideViewPr>
    <p:cSldViewPr>
      <p:cViewPr>
        <p:scale>
          <a:sx n="125" d="100"/>
          <a:sy n="125" d="100"/>
        </p:scale>
        <p:origin x="-58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Cheat sheet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 to Set Up </a:t>
            </a:r>
            <a:r>
              <a:rPr lang="en-US" smtClean="0"/>
              <a:t>Allegro for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i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Backdrilling</a:t>
            </a:r>
            <a:endParaRPr lang="en-US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Last updated on 08/09/2011</a:t>
            </a:r>
            <a:endParaRPr lang="en-US" sz="1200" dirty="0"/>
          </a:p>
        </p:txBody>
      </p:sp>
      <p:pic>
        <p:nvPicPr>
          <p:cNvPr id="4" name="Picture 3" descr="dalTools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533400"/>
            <a:ext cx="2191150" cy="9947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Mfg Guidelines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4681" y="1600200"/>
            <a:ext cx="585463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guidelines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9767" y="1600200"/>
            <a:ext cx="594446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6532" y="1600200"/>
            <a:ext cx="589093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02" y="1600200"/>
            <a:ext cx="609619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62" y="3044031"/>
            <a:ext cx="242887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4250" y="1600200"/>
            <a:ext cx="353549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8091" y="1600200"/>
            <a:ext cx="604781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3733" y="1600200"/>
            <a:ext cx="367653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Film </a:t>
            </a:r>
            <a:r>
              <a:rPr lang="en-US" dirty="0" err="1" smtClean="0"/>
              <a:t>param</a:t>
            </a:r>
            <a:endParaRPr lang="en-US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0862" y="3563144"/>
            <a:ext cx="29622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Drill Chart</a:t>
            </a:r>
            <a:br>
              <a:rPr lang="en-US" dirty="0" smtClean="0"/>
            </a:br>
            <a:r>
              <a:rPr lang="en-US" dirty="0" smtClean="0"/>
              <a:t>fabrication drawing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20620"/>
            <a:ext cx="8229600" cy="3285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 Properties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9212" y="1772444"/>
            <a:ext cx="650557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>
            <a:off x="2971800" y="4876800"/>
            <a:ext cx="685800" cy="609600"/>
          </a:xfrm>
          <a:prstGeom prst="downArrow">
            <a:avLst/>
          </a:prstGeom>
          <a:solidFill>
            <a:srgbClr val="FF0000"/>
          </a:solidFill>
          <a:ln>
            <a:noFill/>
          </a:ln>
          <a:effectLst>
            <a:outerShdw blurRad="50800" dist="50800" dir="5400000" algn="ctr" rotWithShape="0">
              <a:srgbClr val="FF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Via Name/Show Element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676400"/>
            <a:ext cx="4351313" cy="397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10800000" flipV="1">
            <a:off x="4343400" y="2895600"/>
            <a:ext cx="1143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6180" y="1600200"/>
            <a:ext cx="385164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ph idx="1"/>
          </p:nvPr>
        </p:nvGraphicFramePr>
        <p:xfrm>
          <a:off x="1524000" y="1831181"/>
          <a:ext cx="6096000" cy="4064000"/>
        </p:xfrm>
        <a:graphic>
          <a:graphicData uri="http://schemas.openxmlformats.org/presentationml/2006/ole">
            <p:oleObj spid="_x0000_s6146" name="Acrobat Document" r:id="rId3" imgW="0" imgH="0" progId="AcroExch.Document.7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667000" y="1219200"/>
          <a:ext cx="4114800" cy="5325325"/>
        </p:xfrm>
        <a:graphic>
          <a:graphicData uri="http://schemas.openxmlformats.org/presentationml/2006/ole">
            <p:oleObj spid="_x0000_s6147" name="Acrobat Document" r:id="rId4" imgW="5829154" imgH="7543605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Place mechanical Symbol over </a:t>
            </a:r>
            <a:r>
              <a:rPr lang="en-US" sz="1800" dirty="0" err="1" smtClean="0"/>
              <a:t>Padstack</a:t>
            </a:r>
            <a:r>
              <a:rPr lang="en-US" sz="1800" dirty="0" smtClean="0"/>
              <a:t> for </a:t>
            </a:r>
            <a:r>
              <a:rPr lang="en-US" sz="1800" dirty="0" err="1" smtClean="0"/>
              <a:t>keepouts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200" dirty="0" smtClean="0"/>
              <a:t>[Cannot use new feature in </a:t>
            </a:r>
            <a:r>
              <a:rPr lang="en-US" sz="1200" dirty="0" err="1" smtClean="0"/>
              <a:t>padstack</a:t>
            </a:r>
            <a:r>
              <a:rPr lang="en-US" sz="1200" dirty="0" smtClean="0"/>
              <a:t>: Enable </a:t>
            </a:r>
            <a:r>
              <a:rPr lang="en-US" sz="1200" dirty="0" err="1" smtClean="0"/>
              <a:t>Antipads</a:t>
            </a:r>
            <a:r>
              <a:rPr lang="en-US" sz="1200" dirty="0" smtClean="0"/>
              <a:t> as Route </a:t>
            </a:r>
            <a:r>
              <a:rPr lang="en-US" sz="1200" dirty="0" err="1" smtClean="0"/>
              <a:t>Keepouts</a:t>
            </a:r>
            <a:r>
              <a:rPr lang="en-US" sz="1200" dirty="0" smtClean="0"/>
              <a:t> (ARK) because positive layers need route </a:t>
            </a:r>
            <a:r>
              <a:rPr lang="en-US" sz="1200" dirty="0" err="1" smtClean="0"/>
              <a:t>keepout</a:t>
            </a:r>
            <a:r>
              <a:rPr lang="en-US" sz="1200" dirty="0" smtClean="0"/>
              <a:t> too]</a:t>
            </a:r>
            <a:endParaRPr lang="en-US" sz="18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219200"/>
            <a:ext cx="5157787" cy="270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3962400"/>
            <a:ext cx="39528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4953000"/>
            <a:ext cx="56864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own Arrow 7"/>
          <p:cNvSpPr/>
          <p:nvPr/>
        </p:nvSpPr>
        <p:spPr>
          <a:xfrm>
            <a:off x="3657600" y="5486400"/>
            <a:ext cx="5334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Notice smaller anti pad 14 </a:t>
            </a:r>
            <a:r>
              <a:rPr lang="en-US" dirty="0" err="1" smtClean="0"/>
              <a:t>vs</a:t>
            </a:r>
            <a:r>
              <a:rPr lang="en-US" dirty="0" smtClean="0"/>
              <a:t> 19 on back drill section?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6011" y="1600200"/>
            <a:ext cx="577197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7010400" y="2514600"/>
            <a:ext cx="9144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 flipV="1">
            <a:off x="4038600" y="2514600"/>
            <a:ext cx="38862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Antipads</a:t>
            </a:r>
            <a:r>
              <a:rPr lang="en-US" dirty="0" smtClean="0"/>
              <a:t> for </a:t>
            </a:r>
            <a:r>
              <a:rPr lang="en-US" dirty="0" err="1" smtClean="0"/>
              <a:t>backdrill</a:t>
            </a:r>
            <a:r>
              <a:rPr lang="en-US" dirty="0" smtClean="0"/>
              <a:t> in symbol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46</Words>
  <Application>Microsoft Office PowerPoint</Application>
  <PresentationFormat>On-screen Show (4:3)</PresentationFormat>
  <Paragraphs>13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Adobe Acrobat Document</vt:lpstr>
      <vt:lpstr>Cheat sheet How to Set Up Allegro for Backdrilling</vt:lpstr>
      <vt:lpstr>Example Drill Chart fabrication drawing</vt:lpstr>
      <vt:lpstr>Net Properties</vt:lpstr>
      <vt:lpstr>Via Name/Show Element</vt:lpstr>
      <vt:lpstr>Setup</vt:lpstr>
      <vt:lpstr>Analysis</vt:lpstr>
      <vt:lpstr>Place mechanical Symbol over Padstack for keepouts [Cannot use new feature in padstack: Enable Antipads as Route Keepouts (ARK) because positive layers need route keepout too]</vt:lpstr>
      <vt:lpstr>Notice smaller anti pad 14 vs 19 on back drill section?</vt:lpstr>
      <vt:lpstr>Antipads for backdrill in symbol</vt:lpstr>
      <vt:lpstr>Mfg Guidelines</vt:lpstr>
      <vt:lpstr>Design guidelines</vt:lpstr>
      <vt:lpstr>Slide 12</vt:lpstr>
      <vt:lpstr>Slide 13</vt:lpstr>
      <vt:lpstr>Slide 14</vt:lpstr>
      <vt:lpstr>Slide 15</vt:lpstr>
      <vt:lpstr>Slide 16</vt:lpstr>
      <vt:lpstr>Slide 17</vt:lpstr>
      <vt:lpstr>Film param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Setting up Allegro for Backdrill</dc:title>
  <dc:creator/>
  <cp:lastModifiedBy>none</cp:lastModifiedBy>
  <cp:revision>22</cp:revision>
  <dcterms:created xsi:type="dcterms:W3CDTF">2006-08-16T00:00:00Z</dcterms:created>
  <dcterms:modified xsi:type="dcterms:W3CDTF">2011-08-09T22:20:53Z</dcterms:modified>
</cp:coreProperties>
</file>